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6ef383f696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6ef383f696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6ef383f696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6ef383f696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6ef383f69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6ef383f69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6ef383f696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6ef383f696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204" cy="48037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9700" y="113900"/>
            <a:ext cx="6017250" cy="262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1029425" y="3953875"/>
            <a:ext cx="3338700" cy="400200"/>
          </a:xfrm>
          <a:prstGeom prst="rect">
            <a:avLst/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AUSTIN HORNER, October 19, 2022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/>
        </p:nvSpPr>
        <p:spPr>
          <a:xfrm>
            <a:off x="2364925" y="2239375"/>
            <a:ext cx="436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 your ideas here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F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/>
        </p:nvSpPr>
        <p:spPr>
          <a:xfrm>
            <a:off x="2364925" y="2239375"/>
            <a:ext cx="4367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Put your ideas here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0000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275" y="314038"/>
            <a:ext cx="8027450" cy="4515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